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35f5b1b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35f5b1b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35f5b1b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135f5b1b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135f5b1b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135f5b1b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35f5b1b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35f5b1b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35f5b1b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35f5b1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135f5b1b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135f5b1b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35f5b1b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135f5b1b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Images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27525" y="12673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images.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detailed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7525" y="4349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2707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an image map.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Image with clickable areas.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Areas are defined w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ith one or more &lt;area&gt;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Depending on where in the image you click.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27075" y="434975"/>
            <a:ext cx="56550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Maps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97850" y="1274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&lt;img src="workplace.jpg" alt="Workplace"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usemap="#workmap"&gt;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Areas: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 the clickable areas.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27075" y="4550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387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Shape of the clickable area.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Values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circle.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poly.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 some coordinates.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97375" y="4550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67700" y="1191300"/>
            <a:ext cx="5380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Coordinates for shape="rect" come in pairs, (x and y).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 &lt;rect&gt; element is a basic SVG shape.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Draws rectangles, defined by their position, width, and height.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Rectangles may have their corners rounded.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77900" y="464875"/>
            <a:ext cx="56676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Shape=”rect”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17475" y="1405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specified for almost any HTML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style attribute and the CSS background-image property.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807925" y="48522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07425" y="1314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correct HTML to make the image become a link to "default.html".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 __________&gt;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&lt;img src="smiley.gif"&gt;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 ______ &gt;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07425" y="485200"/>
            <a:ext cx="5704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